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-108" y="-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6208A39-D046-4E00-BF8C-09DD20526328}" type="datetimeFigureOut">
              <a:rPr lang="en-US" smtClean="0"/>
              <a:t>06/02/2017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E030B2-DB0A-4751-BC1D-86840A9F1DB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58941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8A39-D046-4E00-BF8C-09DD20526328}" type="datetimeFigureOut">
              <a:rPr lang="en-US" smtClean="0"/>
              <a:t>06/02/2017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030B2-DB0A-4751-BC1D-86840A9F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3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8A39-D046-4E00-BF8C-09DD20526328}" type="datetimeFigureOut">
              <a:rPr lang="en-US" smtClean="0"/>
              <a:t>06/02/2017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030B2-DB0A-4751-BC1D-86840A9F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5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8A39-D046-4E00-BF8C-09DD20526328}" type="datetimeFigureOut">
              <a:rPr lang="en-US" smtClean="0"/>
              <a:t>06/02/2017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030B2-DB0A-4751-BC1D-86840A9F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9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208A39-D046-4E00-BF8C-09DD20526328}" type="datetimeFigureOut">
              <a:rPr lang="en-US" smtClean="0"/>
              <a:t>06/02/2017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E030B2-DB0A-4751-BC1D-86840A9F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2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8A39-D046-4E00-BF8C-09DD20526328}" type="datetimeFigureOut">
              <a:rPr lang="en-US" smtClean="0"/>
              <a:t>06/02/2017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030B2-DB0A-4751-BC1D-86840A9F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8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8A39-D046-4E00-BF8C-09DD20526328}" type="datetimeFigureOut">
              <a:rPr lang="en-US" smtClean="0"/>
              <a:t>06/02/2017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030B2-DB0A-4751-BC1D-86840A9F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9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8A39-D046-4E00-BF8C-09DD20526328}" type="datetimeFigureOut">
              <a:rPr lang="en-US" smtClean="0"/>
              <a:t>06/02/2017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030B2-DB0A-4751-BC1D-86840A9F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2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8A39-D046-4E00-BF8C-09DD20526328}" type="datetimeFigureOut">
              <a:rPr lang="en-US" smtClean="0"/>
              <a:t>06/02/2017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030B2-DB0A-4751-BC1D-86840A9F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208A39-D046-4E00-BF8C-09DD20526328}" type="datetimeFigureOut">
              <a:rPr lang="en-US" smtClean="0"/>
              <a:t>06/02/2017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E030B2-DB0A-4751-BC1D-86840A9F1D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400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208A39-D046-4E00-BF8C-09DD20526328}" type="datetimeFigureOut">
              <a:rPr lang="en-US" smtClean="0"/>
              <a:t>06/02/2017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E030B2-DB0A-4751-BC1D-86840A9F1D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667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6208A39-D046-4E00-BF8C-09DD20526328}" type="datetimeFigureOut">
              <a:rPr lang="en-US" smtClean="0"/>
              <a:t>06/02/2017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CE030B2-DB0A-4751-BC1D-86840A9F1D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433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792115"/>
            <a:ext cx="9177251" cy="596882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175303" y="169832"/>
            <a:ext cx="10396014" cy="515968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/>
              <a:t>Changes to Conditions of Approval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27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24" y="500841"/>
            <a:ext cx="7434349" cy="5575762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3480642" y="6076603"/>
            <a:ext cx="6167210" cy="515968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/>
              <a:t>Front view facing </a:t>
            </a:r>
            <a:r>
              <a:rPr lang="en-US" sz="4000" dirty="0" err="1" smtClean="0"/>
              <a:t>Milke</a:t>
            </a:r>
            <a:r>
              <a:rPr lang="en-US" sz="4000" dirty="0" smtClean="0"/>
              <a:t> Way</a:t>
            </a:r>
            <a:endParaRPr lang="en-US" sz="4000" dirty="0"/>
          </a:p>
        </p:txBody>
      </p:sp>
      <p:sp>
        <p:nvSpPr>
          <p:cNvPr id="4" name="Rectangular Callout 3"/>
          <p:cNvSpPr/>
          <p:nvPr/>
        </p:nvSpPr>
        <p:spPr>
          <a:xfrm>
            <a:off x="9468197" y="1720734"/>
            <a:ext cx="2610196" cy="1377029"/>
          </a:xfrm>
          <a:prstGeom prst="wedgeRectCallout">
            <a:avLst>
              <a:gd name="adj1" fmla="val -116661"/>
              <a:gd name="adj2" fmla="val 69581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East side fence (front) proposed to be replaced with 8’ tall chain link fence with slats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7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931761" y="6076603"/>
            <a:ext cx="4870255" cy="515968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/>
              <a:t>South side fence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92" y="445066"/>
            <a:ext cx="7434072" cy="5575554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9468197" y="1720735"/>
            <a:ext cx="2610196" cy="873176"/>
          </a:xfrm>
          <a:prstGeom prst="wedgeRectCallout">
            <a:avLst>
              <a:gd name="adj1" fmla="val -187082"/>
              <a:gd name="adj2" fmla="val 9814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South side fence proposed to remain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931761" y="6076603"/>
            <a:ext cx="4870255" cy="515968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/>
              <a:t>West side fence (rear)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43" y="454397"/>
            <a:ext cx="7434072" cy="5575554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9468197" y="1720735"/>
            <a:ext cx="2610196" cy="929160"/>
          </a:xfrm>
          <a:prstGeom prst="wedgeRectCallout">
            <a:avLst>
              <a:gd name="adj1" fmla="val -145973"/>
              <a:gd name="adj2" fmla="val 9467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West side fence proposed to remain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931761" y="6076603"/>
            <a:ext cx="4870255" cy="515968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/>
              <a:t>North side fence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06" y="501049"/>
            <a:ext cx="7434072" cy="5575554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9468197" y="1720735"/>
            <a:ext cx="2610196" cy="929160"/>
          </a:xfrm>
          <a:prstGeom prst="wedgeRectCallout">
            <a:avLst>
              <a:gd name="adj1" fmla="val -176358"/>
              <a:gd name="adj2" fmla="val 15592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North side fence proposed to remain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221</TotalTime>
  <Words>59</Words>
  <Application>Microsoft Office PowerPoint</Application>
  <PresentationFormat>Custom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Crop</vt:lpstr>
      <vt:lpstr>  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Fuss, AICP</dc:creator>
  <cp:lastModifiedBy>donna fagan</cp:lastModifiedBy>
  <cp:revision>4</cp:revision>
  <dcterms:created xsi:type="dcterms:W3CDTF">2017-06-01T16:04:07Z</dcterms:created>
  <dcterms:modified xsi:type="dcterms:W3CDTF">2017-06-02T21:00:39Z</dcterms:modified>
</cp:coreProperties>
</file>